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0.0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1 – (1 - 0.95) = 0.95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a:t>
                </a:r>
                <a:r>
                  <a:rPr lang="sv-SE" b="0" dirty="0" smtClean="0"/>
                  <a:t>0.995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r>
                  <a:rPr lang="sv-SE" b="0" dirty="0" smtClean="0"/>
                  <a:t/>
                </a:r>
                <a:br>
                  <a:rPr lang="sv-SE" b="0" dirty="0" smtClean="0"/>
                </a:br>
                <a:r>
                  <a:rPr lang="sv-SE" b="0" dirty="0" smtClean="0"/>
                  <a:t>	= 0.99925 &gt;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2831</TotalTime>
  <Words>6784</Words>
  <Application>Microsoft Macintosh PowerPoint</Application>
  <PresentationFormat>Widescreen</PresentationFormat>
  <Paragraphs>783</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160</cp:revision>
  <dcterms:created xsi:type="dcterms:W3CDTF">2016-04-26T11:03:39Z</dcterms:created>
  <dcterms:modified xsi:type="dcterms:W3CDTF">2016-05-08T11:58:08Z</dcterms:modified>
</cp:coreProperties>
</file>